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アニマルフェイスタオル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枚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素材：タオル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ポリエステル ボタン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ポリプロピレン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30×80cm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包装：ポリ袋入り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アニマルモチーフのとっても可愛らしいデザインのフェイスタオル。マイクロファイバー素材でしっかり吸水してくれますので使い勝手も抜群！イベントでのノベルティ用としても人気です。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DF971C56-FABB-C698-B997-9A44D66801A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0379" y="1369395"/>
            <a:ext cx="3646549" cy="3646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837</TotalTime>
  <Words>62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255</cp:revision>
  <cp:lastPrinted>2021-07-20T08:57:41Z</cp:lastPrinted>
  <dcterms:created xsi:type="dcterms:W3CDTF">2021-06-21T09:41:39Z</dcterms:created>
  <dcterms:modified xsi:type="dcterms:W3CDTF">2024-09-10T02:05:12Z</dcterms:modified>
</cp:coreProperties>
</file>