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91" d="100"/>
          <a:sy n="91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5in1 PC&amp;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イヤホンクリーナー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樹脂・ナイロン・ステンレス・スポンジ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ウレタン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8×2.8×14.5cm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イヤホンと</a:t>
            </a:r>
            <a:r>
              <a:rPr lang="en-US" altLang="ja-JP" sz="1600" dirty="0"/>
              <a:t>PC</a:t>
            </a:r>
            <a:r>
              <a:rPr lang="ja-JP" altLang="en-US" sz="1600" dirty="0"/>
              <a:t>を綺麗にクリーニングできるツールがこれひとつに詰まった、</a:t>
            </a:r>
            <a:r>
              <a:rPr lang="en-US" altLang="ja-JP" sz="1600" dirty="0"/>
              <a:t>5in1</a:t>
            </a:r>
            <a:r>
              <a:rPr lang="ja-JP" altLang="en-US" sz="1600" dirty="0"/>
              <a:t>クリーナーです。ビジネス系イベントやキャンペーンのノベルティ用などにおすすめの商品です。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7F0D3A24-C153-7186-51D0-812E922419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219" y="1353200"/>
            <a:ext cx="3634609" cy="3634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768</TotalTime>
  <Words>70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2024-08-26T01:10:20Z</dcterms:modified>
</cp:coreProperties>
</file>