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ぐるぐる回転 ハンディ多機能ピーラー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刃部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ステンレス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9×3×16.9cm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通常の皮むきに加えて、薄い皮むきや千切り、白髪ねぎ、じゃがいもの芽取りにも対応する便利な多機能ピーラー。これひとつあれば何でもこなせる万能アイテムです。特典用などにもおすすめ。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DA171F7F-F2C1-CE0E-862F-0D7D421CD8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533" y="1387031"/>
            <a:ext cx="3585017" cy="358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850</TotalTime>
  <Words>78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2024-10-11T03:02:54Z</dcterms:modified>
</cp:coreProperties>
</file>