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78" d="100"/>
          <a:sy n="78" d="100"/>
        </p:scale>
        <p:origin x="2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折りたたみ携帯コップ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個 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7870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カラー展開：オフホワイト、ライトグリーン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素材：コップ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ポリプロピレン 収納ポーチ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/PVC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サイズ：本体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口径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5cm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7cm(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使用時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直径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6cm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高さ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2.3cm(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収納時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収納ポーチ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約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10.3×11.3cm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包装：収納ポーチ入り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2224969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折り畳んでコンパクトに携帯できるコップ。外出先で薬やサプリメントを服用したり、うがいをする際に重宝します。フタ裏側にはピルケースが付いているので、薬やサプリメントを収納できます。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7" name="図 16">
            <a:extLst>
              <a:ext uri="{FF2B5EF4-FFF2-40B4-BE49-F238E27FC236}">
                <a16:creationId xmlns:a16="http://schemas.microsoft.com/office/drawing/2014/main" id="{A292C1E7-4682-4115-CAA4-9DA3BEFB4EC1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422052"/>
            <a:ext cx="3586240" cy="3586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973</TotalTime>
  <Words>103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2024-12-05T08:59:46Z</dcterms:modified>
</cp:coreProperties>
</file>