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携帯エチケットセット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組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カラー展開：オフホワイト、ライトグリーン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素材：携帯コップ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携帯歯ブラシ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ポリブチレンテレフタレート・ポリプロピレン 収納ポーチ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/PVC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サイズ：携帯コップ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口径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直径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2.3cm(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携帯歯ブラシ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17.5cm(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組み立て時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全長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10.5cm(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収納ポーチ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13×12cm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包装：収納ポーチ入り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コップと歯ブラシがセットになった、携帯用エチケットセット。小さく折り畳めるので、旅行や外出時に重宝します。コップのフタの裏はピルケースになっているので、薬も持ち歩けます。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2FE6980B-5D99-6795-5A45-2F77A188ED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422052"/>
            <a:ext cx="3596439" cy="359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1004</TotalTime>
  <Words>123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2024-12-06T05:13:49Z</dcterms:modified>
</cp:coreProperties>
</file>