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香りのバスギフト 三点揃え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包装：持ち手付化粧箱入り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粉体入浴料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25g(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森林・柚子の香り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)×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発泡入浴剤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40g×1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和柄のパッケージデザインが見た目にもオシャレでひと目を惹きつける、発泡入浴剤</a:t>
            </a:r>
            <a:r>
              <a:rPr lang="en-US" altLang="ja-JP" sz="1600" dirty="0"/>
              <a:t>1</a:t>
            </a:r>
            <a:r>
              <a:rPr lang="ja-JP" altLang="en-US" sz="1600" dirty="0"/>
              <a:t>個と粉体入浴剤</a:t>
            </a:r>
            <a:r>
              <a:rPr lang="en-US" altLang="ja-JP" sz="1600" dirty="0"/>
              <a:t>3</a:t>
            </a:r>
            <a:r>
              <a:rPr lang="ja-JP" altLang="en-US" sz="1600" dirty="0"/>
              <a:t>個入りのです。優しい香りで一日の疲れを癒やしてくれます。ノベルティ用などにおすすめ。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BF88E3CA-3D2C-3641-4809-519CC4C1C3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73159"/>
            <a:ext cx="3656597" cy="3656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859</TotalTime>
  <Words>93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260</cp:revision>
  <cp:lastPrinted>2021-07-20T08:57:41Z</cp:lastPrinted>
  <dcterms:created xsi:type="dcterms:W3CDTF">2021-06-21T09:41:39Z</dcterms:created>
  <dcterms:modified xsi:type="dcterms:W3CDTF">2024-12-10T02:29:07Z</dcterms:modified>
</cp:coreProperties>
</file>