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68"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2024/12/10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ザ・今治タオル</a:t>
            </a:r>
            <a:r>
              <a:rPr lang="en-US" altLang="ja-JP" sz="2000" dirty="0">
                <a:solidFill>
                  <a:schemeClr val="bg1"/>
                </a:solidFill>
                <a:latin typeface="Meiryo UI" panose="020B0604030504040204" pitchFamily="34" charset="-128"/>
                <a:ea typeface="Meiryo UI" panose="020B0604030504040204" pitchFamily="34" charset="-128"/>
              </a:rPr>
              <a:t>#sustainable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素材：綿</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20×20cm</a:t>
            </a:r>
          </a:p>
          <a:p>
            <a:r>
              <a:rPr lang="ja-JP" altLang="en-US" sz="900" dirty="0">
                <a:latin typeface="Meiryo UI" panose="020B0604030504040204" pitchFamily="34" charset="-128"/>
                <a:ea typeface="Meiryo UI" panose="020B0604030504040204" pitchFamily="34" charset="-128"/>
              </a:rPr>
              <a:t>包装：化粧箱入り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20142"/>
          </a:xfrm>
          <a:prstGeom prst="rect">
            <a:avLst/>
          </a:prstGeom>
          <a:noFill/>
        </p:spPr>
        <p:txBody>
          <a:bodyPr wrap="square" lIns="0" tIns="46800" rIns="0" spcCol="360000" rtlCol="0">
            <a:spAutoFit/>
          </a:bodyPr>
          <a:lstStyle/>
          <a:p>
            <a:pPr>
              <a:lnSpc>
                <a:spcPts val="2400"/>
              </a:lnSpc>
            </a:pPr>
            <a:r>
              <a:rPr lang="ja-JP" altLang="en-US" sz="1600" dirty="0"/>
              <a:t>精錬工程で塩素や苛性ソーダを一切使用せず、身への害がなく、二酸化炭素排出量も従来より</a:t>
            </a:r>
            <a:r>
              <a:rPr lang="en-US" altLang="ja-JP" sz="1600" dirty="0"/>
              <a:t>40</a:t>
            </a:r>
            <a:r>
              <a:rPr lang="ja-JP" altLang="en-US" sz="1600" dirty="0"/>
              <a:t>％も少ない</a:t>
            </a:r>
            <a:r>
              <a:rPr lang="en-US" altLang="ja-JP" sz="1600" dirty="0"/>
              <a:t>TZ</a:t>
            </a:r>
            <a:r>
              <a:rPr lang="ja-JP" altLang="en-US" sz="1600" dirty="0"/>
              <a:t>酸性酵素法という製法で作られた人と環境に優しい国産の今治タオルです。 </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74" name="図 73">
            <a:extLst>
              <a:ext uri="{FF2B5EF4-FFF2-40B4-BE49-F238E27FC236}">
                <a16:creationId xmlns:a16="http://schemas.microsoft.com/office/drawing/2014/main" id="{40136E27-5972-031C-DB47-F511CC317C04}"/>
              </a:ext>
            </a:extLst>
          </p:cNvPr>
          <p:cNvPicPr>
            <a:picLocks noChangeAspect="1"/>
          </p:cNvPicPr>
          <p:nvPr/>
        </p:nvPicPr>
        <p:blipFill>
          <a:blip r:embed="rId5"/>
          <a:stretch>
            <a:fillRect/>
          </a:stretch>
        </p:blipFill>
        <p:spPr>
          <a:xfrm>
            <a:off x="675914" y="1410845"/>
            <a:ext cx="3618911" cy="3618911"/>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1234</TotalTime>
  <Words>76</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277</cp:revision>
  <cp:lastPrinted>2021-07-20T08:57:41Z</cp:lastPrinted>
  <dcterms:created xsi:type="dcterms:W3CDTF">2021-06-21T09:41:39Z</dcterms:created>
  <dcterms:modified xsi:type="dcterms:W3CDTF">2024-12-10T08:44:45Z</dcterms:modified>
</cp:coreProperties>
</file>