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0" d="100"/>
          <a:sy n="80" d="100"/>
        </p:scale>
        <p:origin x="168"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ザ・今治タオル</a:t>
            </a:r>
            <a:r>
              <a:rPr lang="en-US" altLang="ja-JP" sz="2000" dirty="0">
                <a:solidFill>
                  <a:schemeClr val="bg1"/>
                </a:solidFill>
                <a:latin typeface="Meiryo UI" panose="020B0604030504040204" pitchFamily="34" charset="-128"/>
                <a:ea typeface="Meiryo UI" panose="020B0604030504040204" pitchFamily="34" charset="-128"/>
              </a:rPr>
              <a:t>#sustainable </a:t>
            </a:r>
            <a:endParaRPr lang="ja-JP" altLang="en-US" sz="2000" dirty="0">
              <a:solidFill>
                <a:schemeClr val="bg1"/>
              </a:solidFill>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素材：綿</a:t>
            </a:r>
          </a:p>
          <a:p>
            <a:r>
              <a:rPr lang="ja-JP" altLang="en-US" sz="900" dirty="0">
                <a:latin typeface="Meiryo UI" panose="020B0604030504040204" pitchFamily="34" charset="-128"/>
                <a:ea typeface="Meiryo UI" panose="020B0604030504040204" pitchFamily="34" charset="-128"/>
              </a:rPr>
              <a:t>サイズ：約</a:t>
            </a:r>
            <a:r>
              <a:rPr lang="en-US" altLang="ja-JP" sz="900" dirty="0">
                <a:latin typeface="Meiryo UI" panose="020B0604030504040204" pitchFamily="34" charset="-128"/>
                <a:ea typeface="Meiryo UI" panose="020B0604030504040204" pitchFamily="34" charset="-128"/>
              </a:rPr>
              <a:t>20×20cm</a:t>
            </a:r>
          </a:p>
          <a:p>
            <a:r>
              <a:rPr lang="ja-JP" altLang="en-US" sz="900" dirty="0">
                <a:latin typeface="Meiryo UI" panose="020B0604030504040204" pitchFamily="34" charset="-128"/>
                <a:ea typeface="Meiryo UI" panose="020B0604030504040204" pitchFamily="34" charset="-128"/>
              </a:rPr>
              <a:t>包装：化粧箱入り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20142"/>
          </a:xfrm>
          <a:prstGeom prst="rect">
            <a:avLst/>
          </a:prstGeom>
          <a:noFill/>
        </p:spPr>
        <p:txBody>
          <a:bodyPr wrap="square" lIns="0" tIns="46800" rIns="0" spcCol="360000" rtlCol="0">
            <a:spAutoFit/>
          </a:bodyPr>
          <a:lstStyle/>
          <a:p>
            <a:pPr>
              <a:lnSpc>
                <a:spcPts val="2400"/>
              </a:lnSpc>
            </a:pPr>
            <a:r>
              <a:rPr lang="ja-JP" altLang="en-US" sz="1600" dirty="0"/>
              <a:t>精錬工程で塩素や苛性ソーダを一切使用せず、身への害がなく、二酸化炭素排出量も従来より</a:t>
            </a:r>
            <a:r>
              <a:rPr lang="en-US" altLang="ja-JP" sz="1600" dirty="0"/>
              <a:t>40</a:t>
            </a:r>
            <a:r>
              <a:rPr lang="ja-JP" altLang="en-US" sz="1600" dirty="0"/>
              <a:t>％も少ない</a:t>
            </a:r>
            <a:r>
              <a:rPr lang="en-US" altLang="ja-JP" sz="1600" dirty="0"/>
              <a:t>TZ</a:t>
            </a:r>
            <a:r>
              <a:rPr lang="ja-JP" altLang="en-US" sz="1600" dirty="0"/>
              <a:t>酸性酵素法という製法で作られた人と環境に優しい国産の今治タオルです。 </a:t>
            </a: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74" name="図 73">
            <a:extLst>
              <a:ext uri="{FF2B5EF4-FFF2-40B4-BE49-F238E27FC236}">
                <a16:creationId xmlns:a16="http://schemas.microsoft.com/office/drawing/2014/main" id="{40136E27-5972-031C-DB47-F511CC317C04}"/>
              </a:ext>
            </a:extLst>
          </p:cNvPr>
          <p:cNvPicPr>
            <a:picLocks noChangeAspect="1"/>
          </p:cNvPicPr>
          <p:nvPr/>
        </p:nvPicPr>
        <p:blipFill>
          <a:blip r:embed="rId5"/>
          <a:stretch>
            <a:fillRect/>
          </a:stretch>
        </p:blipFill>
        <p:spPr>
          <a:xfrm>
            <a:off x="675914" y="1410845"/>
            <a:ext cx="3618911" cy="361891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1234</TotalTime>
  <Words>76</Words>
  <Application>Microsoft Office PowerPoint</Application>
  <PresentationFormat>画面に合わせる (4:3)</PresentationFormat>
  <Paragraphs>13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277</cp:revision>
  <cp:lastPrinted>2021-07-20T08:57:41Z</cp:lastPrinted>
  <dcterms:created xsi:type="dcterms:W3CDTF">2021-06-21T09:41:39Z</dcterms:created>
  <dcterms:modified xsi:type="dcterms:W3CDTF">2024-12-10T08:44:45Z</dcterms:modified>
</cp:coreProperties>
</file>