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超吸水 アニマルスポンジ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PVA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10.5×5.5×2cm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包装：ポリ袋入り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アニマルデザインがとってもキュートで家事も楽しくなる超吸水スポンジです。シンクや洗面台のお掃除はもちろん、窓の結露などにも使えるため非常に便利。ノベルティ用におすすめです。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31" name="図 30">
            <a:extLst>
              <a:ext uri="{FF2B5EF4-FFF2-40B4-BE49-F238E27FC236}">
                <a16:creationId xmlns:a16="http://schemas.microsoft.com/office/drawing/2014/main" id="{7B4B1E6B-F7BA-3AE4-B494-8C39E10C64F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422052"/>
            <a:ext cx="3560090" cy="3560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1082</TotalTime>
  <Words>64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263</cp:revision>
  <cp:lastPrinted>2021-07-20T08:57:41Z</cp:lastPrinted>
  <dcterms:created xsi:type="dcterms:W3CDTF">2021-06-21T09:41:39Z</dcterms:created>
  <dcterms:modified xsi:type="dcterms:W3CDTF">2024-11-20T06:42:21Z</dcterms:modified>
</cp:coreProperties>
</file>