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5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のびーるハンディモップ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素材：ポリエステル・ステンレス・熱可塑性エラストマー・ポリプロピレン</a:t>
            </a:r>
          </a:p>
          <a:p>
            <a:r>
              <a:rPr lang="ja-JP" altLang="en-US" sz="900" dirty="0">
                <a:latin typeface="Meiryo UI" panose="020B0604030504040204" pitchFamily="34" charset="-128"/>
                <a:ea typeface="Meiryo UI" panose="020B0604030504040204" pitchFamily="34" charset="-128"/>
              </a:rPr>
              <a:t>サイズ：全長約</a:t>
            </a:r>
            <a:r>
              <a:rPr lang="en-US" altLang="ja-JP" sz="900" dirty="0">
                <a:latin typeface="Meiryo UI" panose="020B0604030504040204" pitchFamily="34" charset="-128"/>
                <a:ea typeface="Meiryo UI" panose="020B0604030504040204" pitchFamily="34" charset="-128"/>
              </a:rPr>
              <a:t>85cm(</a:t>
            </a:r>
            <a:r>
              <a:rPr lang="ja-JP" altLang="en-US" sz="900" dirty="0">
                <a:latin typeface="Meiryo UI" panose="020B0604030504040204" pitchFamily="34" charset="-128"/>
                <a:ea typeface="Meiryo UI" panose="020B0604030504040204" pitchFamily="34" charset="-128"/>
              </a:rPr>
              <a:t>使用時最大</a:t>
            </a:r>
            <a:r>
              <a:rPr lang="en-US" altLang="ja-JP" sz="900" dirty="0">
                <a:latin typeface="Meiryo UI" panose="020B0604030504040204" pitchFamily="34" charset="-128"/>
                <a:ea typeface="Meiryo UI" panose="020B0604030504040204" pitchFamily="34" charset="-128"/>
              </a:rPr>
              <a:t>) </a:t>
            </a:r>
            <a:r>
              <a:rPr lang="ja-JP" altLang="en-US" sz="900" dirty="0">
                <a:latin typeface="Meiryo UI" panose="020B0604030504040204" pitchFamily="34" charset="-128"/>
                <a:ea typeface="Meiryo UI" panose="020B0604030504040204" pitchFamily="34" charset="-128"/>
              </a:rPr>
              <a:t>全長約</a:t>
            </a:r>
            <a:r>
              <a:rPr lang="en-US" altLang="ja-JP" sz="900" dirty="0">
                <a:latin typeface="Meiryo UI" panose="020B0604030504040204" pitchFamily="34" charset="-128"/>
                <a:ea typeface="Meiryo UI" panose="020B0604030504040204" pitchFamily="34" charset="-128"/>
              </a:rPr>
              <a:t>37cm(</a:t>
            </a:r>
            <a:r>
              <a:rPr lang="ja-JP" altLang="en-US" sz="900" dirty="0">
                <a:latin typeface="Meiryo UI" panose="020B0604030504040204" pitchFamily="34" charset="-128"/>
                <a:ea typeface="Meiryo UI" panose="020B0604030504040204" pitchFamily="34" charset="-128"/>
              </a:rPr>
              <a:t>使用時最小</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包装：ポリ袋入り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約３７</a:t>
            </a:r>
            <a:r>
              <a:rPr lang="en-US" altLang="ja-JP" sz="1600" dirty="0"/>
              <a:t>cm</a:t>
            </a:r>
            <a:r>
              <a:rPr lang="ja-JP" altLang="en-US" sz="1600" dirty="0"/>
              <a:t>から約８５</a:t>
            </a:r>
            <a:r>
              <a:rPr lang="en-US" altLang="ja-JP" sz="1600" dirty="0"/>
              <a:t>cm</a:t>
            </a:r>
            <a:r>
              <a:rPr lang="ja-JP" altLang="en-US" sz="1600" dirty="0"/>
              <a:t>まで全長を伸縮できるハンディモップです。ふわふわもこもこのモップはあらゆる場所のホコリを綺麗に払い落としてくれる上に、軽量であるのも◎！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7" name="図 36">
            <a:extLst>
              <a:ext uri="{FF2B5EF4-FFF2-40B4-BE49-F238E27FC236}">
                <a16:creationId xmlns:a16="http://schemas.microsoft.com/office/drawing/2014/main" id="{11C14D90-823A-8BD5-A400-DA1DBDFEC363}"/>
              </a:ext>
            </a:extLst>
          </p:cNvPr>
          <p:cNvPicPr>
            <a:picLocks noChangeAspect="1"/>
          </p:cNvPicPr>
          <p:nvPr/>
        </p:nvPicPr>
        <p:blipFill>
          <a:blip r:embed="rId5"/>
          <a:stretch>
            <a:fillRect/>
          </a:stretch>
        </p:blipFill>
        <p:spPr>
          <a:xfrm>
            <a:off x="709624" y="1382337"/>
            <a:ext cx="3576336" cy="357633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1153</TotalTime>
  <Words>87</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266</cp:revision>
  <cp:lastPrinted>2021-07-20T08:57:41Z</cp:lastPrinted>
  <dcterms:created xsi:type="dcterms:W3CDTF">2021-06-21T09:41:39Z</dcterms:created>
  <dcterms:modified xsi:type="dcterms:W3CDTF">2024-11-19T07:24:11Z</dcterms:modified>
</cp:coreProperties>
</file>