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リラッコ サウナタオル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素材：ポリエステル・ナイロン・ポリプロピレン</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88×30cm</a:t>
            </a:r>
          </a:p>
          <a:p>
            <a:r>
              <a:rPr lang="ja-JP" altLang="en-US" sz="900" dirty="0">
                <a:latin typeface="Meiryo UI" panose="020B0604030504040204" pitchFamily="34" charset="-128"/>
                <a:ea typeface="Meiryo UI" panose="020B0604030504040204" pitchFamily="34" charset="-128"/>
              </a:rPr>
              <a:t>包装：ポリ袋入り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dirty="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乾燥するサウナ内で肌や髪を守ってくれる便利なサウナタオルです。頭巾やヘッド、マスクタイプなど、スナップボタンで変形可能。イベント等の特典用などにおすすめのアイテムです。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7" name="図 26">
            <a:extLst>
              <a:ext uri="{FF2B5EF4-FFF2-40B4-BE49-F238E27FC236}">
                <a16:creationId xmlns:a16="http://schemas.microsoft.com/office/drawing/2014/main" id="{20C33743-83AB-3D68-69E3-A53741442D7F}"/>
              </a:ext>
            </a:extLst>
          </p:cNvPr>
          <p:cNvPicPr>
            <a:picLocks noChangeAspect="1"/>
          </p:cNvPicPr>
          <p:nvPr/>
        </p:nvPicPr>
        <p:blipFill>
          <a:blip r:embed="rId5"/>
          <a:stretch>
            <a:fillRect/>
          </a:stretch>
        </p:blipFill>
        <p:spPr>
          <a:xfrm>
            <a:off x="709624" y="1374238"/>
            <a:ext cx="3608952" cy="360895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1074</TotalTime>
  <Words>67</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262</cp:revision>
  <cp:lastPrinted>2021-07-20T08:57:41Z</cp:lastPrinted>
  <dcterms:created xsi:type="dcterms:W3CDTF">2021-06-21T09:41:39Z</dcterms:created>
  <dcterms:modified xsi:type="dcterms:W3CDTF">2024-11-18T08:10:36Z</dcterms:modified>
</cp:coreProperties>
</file>