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リラッコ サウナハット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サイズ：周囲約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ｍ 高さ約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髪や頭皮を熱からしっかり守って、のぼせ予防に最適なサウナハットです。耳まですっぽり覆ってくれるためサウナ好きは特におすすめです。イベント等の特典用などにも人気です。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1C6DE98-BBA4-AED4-7CFB-938605FC94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882" y="144993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1015</TotalTime>
  <Words>71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2024-11-18T07:11:32Z</dcterms:modified>
</cp:coreProperties>
</file>