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62"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リラッコ ととのう快適マット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素材：本体／ポリエチレン 収納袋／ポリエステル</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37.5×27.5×0.8cm(</a:t>
            </a:r>
            <a:r>
              <a:rPr lang="ja-JP" altLang="en-US" sz="900" dirty="0">
                <a:latin typeface="Meiryo UI" panose="020B0604030504040204" pitchFamily="34" charset="-128"/>
                <a:ea typeface="Meiryo UI" panose="020B0604030504040204" pitchFamily="34" charset="-128"/>
              </a:rPr>
              <a:t>使用時</a:t>
            </a:r>
            <a:r>
              <a:rPr lang="en-US" altLang="ja-JP" sz="900" dirty="0">
                <a:latin typeface="Meiryo UI" panose="020B0604030504040204" pitchFamily="34" charset="-128"/>
                <a:ea typeface="Meiryo UI" panose="020B0604030504040204" pitchFamily="34" charset="-128"/>
              </a:rPr>
              <a:t>) </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13.5×9.5×6.5cm(</a:t>
            </a:r>
            <a:r>
              <a:rPr lang="ja-JP" altLang="en-US" sz="900" dirty="0">
                <a:latin typeface="Meiryo UI" panose="020B0604030504040204" pitchFamily="34" charset="-128"/>
                <a:ea typeface="Meiryo UI" panose="020B0604030504040204" pitchFamily="34" charset="-128"/>
              </a:rPr>
              <a:t>収納時</a:t>
            </a:r>
            <a:r>
              <a:rPr lang="en-US" altLang="ja-JP" sz="900" dirty="0">
                <a:latin typeface="Meiryo UI" panose="020B0604030504040204" pitchFamily="34" charset="-128"/>
                <a:ea typeface="Meiryo UI" panose="020B0604030504040204" pitchFamily="34" charset="-128"/>
              </a:rPr>
              <a:t>) </a:t>
            </a:r>
            <a:r>
              <a:rPr lang="ja-JP" altLang="en-US" sz="900" dirty="0">
                <a:latin typeface="Meiryo UI" panose="020B0604030504040204" pitchFamily="34" charset="-128"/>
                <a:ea typeface="Meiryo UI" panose="020B0604030504040204" pitchFamily="34" charset="-128"/>
              </a:rPr>
              <a:t>約</a:t>
            </a:r>
            <a:r>
              <a:rPr lang="en-US" altLang="ja-JP" sz="900" dirty="0">
                <a:latin typeface="Meiryo UI" panose="020B0604030504040204" pitchFamily="34" charset="-128"/>
                <a:ea typeface="Meiryo UI" panose="020B0604030504040204" pitchFamily="34" charset="-128"/>
              </a:rPr>
              <a:t>18×22cm(</a:t>
            </a:r>
            <a:r>
              <a:rPr lang="ja-JP" altLang="en-US" sz="900" dirty="0">
                <a:latin typeface="Meiryo UI" panose="020B0604030504040204" pitchFamily="34" charset="-128"/>
                <a:ea typeface="Meiryo UI" panose="020B0604030504040204" pitchFamily="34" charset="-128"/>
              </a:rPr>
              <a:t>収納袋</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包装：ポリ袋入り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アウトドアやスポーツ観戦はもちろん、サウナなどでも利用できる上、手の平サイズに折り畳めるため持ち歩きにも非常に便利なひとり用レジャーマットです。特典用や景品用などにおすすめ。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4" name="図 33">
            <a:extLst>
              <a:ext uri="{FF2B5EF4-FFF2-40B4-BE49-F238E27FC236}">
                <a16:creationId xmlns:a16="http://schemas.microsoft.com/office/drawing/2014/main" id="{4F246121-4171-3FB9-4B9F-0FBD47ECBFF7}"/>
              </a:ext>
            </a:extLst>
          </p:cNvPr>
          <p:cNvPicPr>
            <a:picLocks noChangeAspect="1"/>
          </p:cNvPicPr>
          <p:nvPr/>
        </p:nvPicPr>
        <p:blipFill>
          <a:blip r:embed="rId5"/>
          <a:stretch>
            <a:fillRect/>
          </a:stretch>
        </p:blipFill>
        <p:spPr>
          <a:xfrm>
            <a:off x="685131" y="1412152"/>
            <a:ext cx="3523356" cy="3523356"/>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1221</TotalTime>
  <Words>88</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266</cp:revision>
  <cp:lastPrinted>2021-07-20T08:57:41Z</cp:lastPrinted>
  <dcterms:created xsi:type="dcterms:W3CDTF">2021-06-21T09:41:39Z</dcterms:created>
  <dcterms:modified xsi:type="dcterms:W3CDTF">2024-11-07T08:49:45Z</dcterms:modified>
</cp:coreProperties>
</file>