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0" d="100"/>
          <a:sy n="80" d="100"/>
        </p:scale>
        <p:origin x="168" y="90"/>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2024/12/10</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2024/12/10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2024/12/10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2024/12/10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2024/12/10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2024/12/10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2024/12/10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2024/12/10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紅白 錦たおる</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787011"/>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素材：綿</a:t>
            </a:r>
          </a:p>
          <a:p>
            <a:r>
              <a:rPr lang="ja-JP" altLang="en-US" sz="900" dirty="0">
                <a:latin typeface="Meiryo UI" panose="020B0604030504040204" pitchFamily="34" charset="-128"/>
                <a:ea typeface="Meiryo UI" panose="020B0604030504040204" pitchFamily="34" charset="-128"/>
              </a:rPr>
              <a:t>サイズ：約</a:t>
            </a:r>
            <a:r>
              <a:rPr lang="en-US" altLang="ja-JP" sz="900" dirty="0">
                <a:latin typeface="Meiryo UI" panose="020B0604030504040204" pitchFamily="34" charset="-128"/>
                <a:ea typeface="Meiryo UI" panose="020B0604030504040204" pitchFamily="34" charset="-128"/>
              </a:rPr>
              <a:t>34×35cm</a:t>
            </a:r>
          </a:p>
          <a:p>
            <a:r>
              <a:rPr lang="ja-JP" altLang="en-US" sz="900" dirty="0">
                <a:latin typeface="Meiryo UI" panose="020B0604030504040204" pitchFamily="34" charset="-128"/>
                <a:ea typeface="Meiryo UI" panose="020B0604030504040204" pitchFamily="34" charset="-128"/>
              </a:rPr>
              <a:t>包装：化粧箱入り</a:t>
            </a:r>
          </a:p>
          <a:p>
            <a:r>
              <a:rPr lang="ja-JP" altLang="en-US" sz="900" dirty="0">
                <a:latin typeface="Meiryo UI" panose="020B0604030504040204" pitchFamily="34" charset="-128"/>
                <a:ea typeface="Meiryo UI" panose="020B0604030504040204" pitchFamily="34" charset="-128"/>
              </a:rPr>
              <a:t>生産国：日本製</a:t>
            </a:r>
          </a:p>
          <a:p>
            <a:r>
              <a:rPr lang="ja-JP" altLang="en-US" sz="900" dirty="0">
                <a:latin typeface="Meiryo UI" panose="020B0604030504040204" pitchFamily="34" charset="-128"/>
                <a:ea typeface="Meiryo UI" panose="020B0604030504040204" pitchFamily="34" charset="-128"/>
              </a:rPr>
              <a:t>備考：</a:t>
            </a:r>
            <a:r>
              <a:rPr lang="en-US" altLang="ja-JP" sz="900" dirty="0">
                <a:latin typeface="Meiryo UI" panose="020B0604030504040204" pitchFamily="34" charset="-128"/>
                <a:ea typeface="Meiryo UI" panose="020B0604030504040204" pitchFamily="34" charset="-128"/>
              </a:rPr>
              <a:t>&lt;</a:t>
            </a:r>
            <a:r>
              <a:rPr lang="ja-JP" altLang="en-US" sz="900" dirty="0">
                <a:latin typeface="Meiryo UI" panose="020B0604030504040204" pitchFamily="34" charset="-128"/>
                <a:ea typeface="Meiryo UI" panose="020B0604030504040204" pitchFamily="34" charset="-128"/>
              </a:rPr>
              <a:t>セット内容</a:t>
            </a:r>
            <a:r>
              <a:rPr lang="en-US" altLang="ja-JP" sz="900" dirty="0">
                <a:latin typeface="Meiryo UI" panose="020B0604030504040204" pitchFamily="34" charset="-128"/>
                <a:ea typeface="Meiryo UI" panose="020B0604030504040204" pitchFamily="34" charset="-128"/>
              </a:rPr>
              <a:t>&gt; </a:t>
            </a:r>
            <a:r>
              <a:rPr lang="ja-JP" altLang="en-US" sz="900" dirty="0">
                <a:latin typeface="Meiryo UI" panose="020B0604030504040204" pitchFamily="34" charset="-128"/>
                <a:ea typeface="Meiryo UI" panose="020B0604030504040204" pitchFamily="34" charset="-128"/>
              </a:rPr>
              <a:t>泉州産ハンドタオル</a:t>
            </a:r>
            <a:r>
              <a:rPr lang="en-US" altLang="ja-JP" sz="900" dirty="0">
                <a:latin typeface="Meiryo UI" panose="020B0604030504040204" pitchFamily="34" charset="-128"/>
                <a:ea typeface="Meiryo UI" panose="020B0604030504040204" pitchFamily="34" charset="-128"/>
              </a:rPr>
              <a:t>×2 </a:t>
            </a:r>
            <a:endParaRPr lang="ja-JP" altLang="en-US" sz="900" dirty="0">
              <a:latin typeface="Meiryo UI" panose="020B0604030504040204" pitchFamily="34" charset="-128"/>
              <a:ea typeface="Meiryo UI" panose="020B0604030504040204" pitchFamily="34" charset="-128"/>
            </a:endParaRP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2227919"/>
          </a:xfrm>
          <a:prstGeom prst="rect">
            <a:avLst/>
          </a:prstGeom>
          <a:noFill/>
        </p:spPr>
        <p:txBody>
          <a:bodyPr wrap="square" lIns="0" tIns="46800" rIns="0" spcCol="360000" rtlCol="0">
            <a:spAutoFit/>
          </a:bodyPr>
          <a:lstStyle/>
          <a:p>
            <a:pPr>
              <a:lnSpc>
                <a:spcPts val="2400"/>
              </a:lnSpc>
            </a:pPr>
            <a:r>
              <a:rPr lang="ja-JP" altLang="en-US" sz="1600" dirty="0"/>
              <a:t>柔らかい肌触りと高い吸水性で人気の高い泉州タオルの紅白セットです。優雅に泳ぐ錦鯉のパッケージデザインがひと目を惹きつけます。イベントやキャンペーンの特典用などにもおすすめです。 </a:t>
            </a: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76" name="図 75">
            <a:extLst>
              <a:ext uri="{FF2B5EF4-FFF2-40B4-BE49-F238E27FC236}">
                <a16:creationId xmlns:a16="http://schemas.microsoft.com/office/drawing/2014/main" id="{A6FF23AB-4716-61AC-C049-86E813C418F9}"/>
              </a:ext>
            </a:extLst>
          </p:cNvPr>
          <p:cNvPicPr>
            <a:picLocks noChangeAspect="1"/>
          </p:cNvPicPr>
          <p:nvPr/>
        </p:nvPicPr>
        <p:blipFill>
          <a:blip r:embed="rId5"/>
          <a:stretch>
            <a:fillRect/>
          </a:stretch>
        </p:blipFill>
        <p:spPr>
          <a:xfrm>
            <a:off x="735377" y="1391762"/>
            <a:ext cx="3543746" cy="3543746"/>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1244</TotalTime>
  <Words>78</Words>
  <Application>Microsoft Office PowerPoint</Application>
  <PresentationFormat>画面に合わせる (4:3)</PresentationFormat>
  <Paragraphs>15</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278</cp:revision>
  <cp:lastPrinted>2021-07-20T08:57:41Z</cp:lastPrinted>
  <dcterms:created xsi:type="dcterms:W3CDTF">2021-06-21T09:41:39Z</dcterms:created>
  <dcterms:modified xsi:type="dcterms:W3CDTF">2024-12-10T08:54:12Z</dcterms:modified>
</cp:coreProperties>
</file>