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今治産タオル ふんわり香るランドリーセット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素材：今治ハンドタオル／綿</a:t>
            </a:r>
          </a:p>
          <a:p>
            <a:r>
              <a:rPr lang="ja-JP" altLang="en-US" sz="900" dirty="0">
                <a:latin typeface="Meiryo UI" panose="020B0604030504040204" pitchFamily="34" charset="-128"/>
                <a:ea typeface="Meiryo UI" panose="020B0604030504040204" pitchFamily="34" charset="-128"/>
              </a:rPr>
              <a:t>サイズ：今治ハンドタオル／約</a:t>
            </a:r>
            <a:r>
              <a:rPr lang="en-US" altLang="ja-JP" sz="900" dirty="0">
                <a:latin typeface="Meiryo UI" panose="020B0604030504040204" pitchFamily="34" charset="-128"/>
                <a:ea typeface="Meiryo UI" panose="020B0604030504040204" pitchFamily="34" charset="-128"/>
              </a:rPr>
              <a:t>34×35cm </a:t>
            </a:r>
            <a:r>
              <a:rPr lang="ja-JP" altLang="en-US" sz="900" dirty="0">
                <a:latin typeface="Meiryo UI" panose="020B0604030504040204" pitchFamily="34" charset="-128"/>
                <a:ea typeface="Meiryo UI" panose="020B0604030504040204" pitchFamily="34" charset="-128"/>
              </a:rPr>
              <a:t>柔軟仕上げ剤</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ダウニー</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8×8.5×0.4cm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今治ハンドタオル</a:t>
            </a:r>
            <a:r>
              <a:rPr lang="en-US" altLang="ja-JP" sz="900" dirty="0">
                <a:latin typeface="Meiryo UI" panose="020B0604030504040204" pitchFamily="34" charset="-128"/>
                <a:ea typeface="Meiryo UI" panose="020B0604030504040204" pitchFamily="34" charset="-128"/>
              </a:rPr>
              <a:t>×1</a:t>
            </a:r>
            <a:r>
              <a:rPr lang="ja-JP" altLang="en-US" sz="900" dirty="0">
                <a:latin typeface="Meiryo UI" panose="020B0604030504040204" pitchFamily="34" charset="-128"/>
                <a:ea typeface="Meiryo UI" panose="020B0604030504040204" pitchFamily="34" charset="-128"/>
              </a:rPr>
              <a:t>・柔軟仕上げ剤</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ダウニー</a:t>
            </a:r>
            <a:r>
              <a:rPr lang="en-US" altLang="ja-JP" sz="900" dirty="0">
                <a:latin typeface="Meiryo UI" panose="020B0604030504040204" pitchFamily="34" charset="-128"/>
                <a:ea typeface="Meiryo UI" panose="020B0604030504040204" pitchFamily="34" charset="-128"/>
              </a:rPr>
              <a:t>)×3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高い吸水性と優しく柔らかな肌触りから人気の高い今治産のタオルと、優しく香る柔軟剤ダウニー</a:t>
            </a:r>
            <a:r>
              <a:rPr lang="en-US" altLang="ja-JP" sz="1600" dirty="0"/>
              <a:t>3</a:t>
            </a:r>
            <a:r>
              <a:rPr lang="ja-JP" altLang="en-US" sz="1600" dirty="0"/>
              <a:t>包のセットです。イベントやキャンペーンの特典用、景品用などに人気のアイテムです。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45EB646D-5280-21B5-4FDC-8B67BC184F64}"/>
              </a:ext>
            </a:extLst>
          </p:cNvPr>
          <p:cNvPicPr>
            <a:picLocks noChangeAspect="1"/>
          </p:cNvPicPr>
          <p:nvPr/>
        </p:nvPicPr>
        <p:blipFill>
          <a:blip r:embed="rId5"/>
          <a:stretch>
            <a:fillRect/>
          </a:stretch>
        </p:blipFill>
        <p:spPr>
          <a:xfrm>
            <a:off x="725419" y="1435831"/>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TotalTime>
  <Words>102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2024-12-11T01:11:17Z</dcterms:modified>
</cp:coreProperties>
</file>