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鮮度保持袋</a:t>
            </a:r>
            <a:r>
              <a:rPr lang="en-US" altLang="zh-TW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15</a:t>
            </a:r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枚入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26×38cm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包装：タトウケース入り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鮮度保持剤が添加されているためエチレンガスを吸着し、野菜の鮮度を長持ちさせられる袋</a:t>
            </a:r>
            <a:r>
              <a:rPr lang="en-US" altLang="ja-JP" sz="1600" dirty="0"/>
              <a:t>15</a:t>
            </a:r>
            <a:r>
              <a:rPr lang="ja-JP" altLang="en-US" sz="1600" dirty="0"/>
              <a:t>枚入りです。半透明で中が見やすく無臭かつ柔らかいのも特徴。ノベルティ用などにおすすめです。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865427BD-703F-0526-0484-B1F74EEA7A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2930"/>
            <a:ext cx="3611060" cy="361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</TotalTime>
  <Words>71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2024-11-01T06:45:05Z</dcterms:modified>
</cp:coreProperties>
</file>