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100" d="100"/>
          <a:sy n="100" d="100"/>
        </p:scale>
        <p:origin x="78" y="-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便利な万能スプーン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素材：シリコーンゴム・スチール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サイズ：全長約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20.5cm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色移りが目立ちにくい黒色の、耐熱温度が高く適度なしなりがあって便利なシリコン製スプーンです。化粧箱入りのため、イベントやキャンペーンの記念品用、特典用、景品用などにおすすめです。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9B4A00F6-5E26-40DE-B41F-9638698215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254" y="1411148"/>
            <a:ext cx="3614783" cy="361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690</TotalTime>
  <Words>71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2024-07-25T03:55:12Z</dcterms:modified>
</cp:coreProperties>
</file>