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ザ・バッグ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ラージトートタイプ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#sustainable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42)×16×39cm(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27×14×1.5cm(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中に入れるものによって形状を変えられる保冷温バッグです。最大で</a:t>
            </a:r>
            <a:r>
              <a:rPr lang="en-US" altLang="ja-JP" sz="1600" dirty="0"/>
              <a:t>500ml</a:t>
            </a:r>
            <a:r>
              <a:rPr lang="ja-JP" altLang="en-US" sz="1600" dirty="0"/>
              <a:t>のペットボトルを</a:t>
            </a:r>
            <a:r>
              <a:rPr lang="en-US" altLang="ja-JP" sz="1600" dirty="0"/>
              <a:t>6</a:t>
            </a:r>
            <a:r>
              <a:rPr lang="ja-JP" altLang="en-US" sz="1600" dirty="0"/>
              <a:t>本入れられる容量があるため、使い勝手は抜群です。ポップなデザインもオシャレで</a:t>
            </a:r>
            <a:r>
              <a:rPr lang="en-US" altLang="ja-JP" sz="1600" dirty="0"/>
              <a:t>GOOD</a:t>
            </a:r>
            <a:r>
              <a:rPr lang="ja-JP" altLang="en-US" sz="1600" dirty="0"/>
              <a:t>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93F69EFB-76EE-FDDA-BEDB-24A85D7B2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89" y="1377818"/>
            <a:ext cx="3673106" cy="36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789</TotalTime>
  <Words>94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2024-07-25T03:55:13Z</dcterms:modified>
</cp:coreProperties>
</file>