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サコッシュトート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ハンドル／ポリプロピレン ショルダー部／ポリプロピレン・ポリアセタール ボタン／ポリアセタール ファスナー／ナイロン・亜鉛合金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13)×14×20cm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両サイドの下部にボタンがあり、これを留めるとフラットなサコッシュとして、外すとマチ付きのトートバッグとして使える便利アイテム。ショルダーベルトは長さ調整も可能で使い勝手抜群！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C6C6812-E83F-E5F6-6EEE-BF8A2C574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0" y="1371901"/>
            <a:ext cx="3717352" cy="37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93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2024-07-25T03:55:14Z</dcterms:modified>
</cp:coreProperties>
</file>