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プレミアム ミニ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&amp;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ハンドタオル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素材：ポリエステル・ナイロン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サイズ：ミニタオル／約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20×20cm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ハンドタオル／約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30×30cm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ミニタオル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・ハンドタオル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コンパクトサイズのため持ち歩きに最適な、ミニ＆ハンドタオルのセットです。プレミアム感のあるゴールドパッケージのため、抽選イベントの景品用として人気で、特典用や販促用にもおすすめ。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6" name="図 65">
            <a:extLst>
              <a:ext uri="{FF2B5EF4-FFF2-40B4-BE49-F238E27FC236}">
                <a16:creationId xmlns:a16="http://schemas.microsoft.com/office/drawing/2014/main" id="{A49F2719-700D-F080-6EC1-2528F637E8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78301"/>
            <a:ext cx="3584408" cy="358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1180</TotalTime>
  <Words>86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274</cp:revision>
  <cp:lastPrinted>2021-07-20T08:57:41Z</cp:lastPrinted>
  <dcterms:created xsi:type="dcterms:W3CDTF">2021-06-21T09:41:39Z</dcterms:created>
  <dcterms:modified xsi:type="dcterms:W3CDTF">2024-12-10T07:50:51Z</dcterms:modified>
</cp:coreProperties>
</file>