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国産 テーピング編みひじサポーター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素材：ポリエステル・綿・アクリル・ポリウレタン・ナイロン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サイズ：平置き時／約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9.5×17cm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対応サイズ／ひじ周り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程度まで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商品特性上、少しきつめに作られております。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ひじ用のシンプルなサポーターです。丸く編み込まれたテーピング編タイプのため関節にぴったりフィットしてくれますし、安心安全な国産商品という点も◎！イベント等の特典用などにもおすすめ。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CE3F343-AA66-8216-2110-98F2E4AB2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199" y="1388401"/>
            <a:ext cx="3564208" cy="356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868</TotalTime>
  <Words>106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2024-11-26T02:47:38Z</dcterms:modified>
</cp:coreProperties>
</file>