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国産 テーピング編みひじサポーター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素材：ポリエステル・綿・アクリル・ポリウレタン・ナイロン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サイズ：平置き時／約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12×23cm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対応サイズ／ひざ周り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程度まで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商品特性上、少しきつめに作られております。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ひじ用のシンプルなサポーターです。丸く編み込まれたテーピング編タイプのため関節にぴったりフィットしてくれますし、安心安全な国産商品という点も◎！イベント等の特典用などにもおすすめ。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0325374-D1B8-23CF-9F8E-DEF9328B62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052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106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2024-11-26T02:56:12Z</dcterms:modified>
</cp:coreProperties>
</file>