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ゴールドボトルタオル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20×20cm</a:t>
            </a:r>
          </a:p>
          <a:p>
            <a:r>
              <a:rPr lang="ja-JP" altLang="en-US" sz="900" dirty="0">
                <a:latin typeface="Meiryo UI" panose="020B0604030504040204" pitchFamily="34" charset="-128"/>
                <a:ea typeface="Meiryo UI" panose="020B0604030504040204" pitchFamily="34" charset="-128"/>
              </a:rPr>
              <a:t>包装：筒型化粧箱入り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高級感や特別感のあるゴールドボトルにハンドタオルを詰めたアイキャッチ効果も高い商品です。イベントやキャンペーンのディスプレイとしてもひと目を惹きつけますのでノベルティ用に最適！</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6" name="図 55">
            <a:extLst>
              <a:ext uri="{FF2B5EF4-FFF2-40B4-BE49-F238E27FC236}">
                <a16:creationId xmlns:a16="http://schemas.microsoft.com/office/drawing/2014/main" id="{2BF803AA-727D-5D9D-1114-BFA4AD896481}"/>
              </a:ext>
            </a:extLst>
          </p:cNvPr>
          <p:cNvPicPr>
            <a:picLocks noChangeAspect="1"/>
          </p:cNvPicPr>
          <p:nvPr/>
        </p:nvPicPr>
        <p:blipFill>
          <a:blip r:embed="rId5"/>
          <a:stretch>
            <a:fillRect/>
          </a:stretch>
        </p:blipFill>
        <p:spPr>
          <a:xfrm>
            <a:off x="724120" y="1422052"/>
            <a:ext cx="3524250" cy="352425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1138</TotalTime>
  <Words>58</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272</cp:revision>
  <cp:lastPrinted>2021-07-20T08:57:41Z</cp:lastPrinted>
  <dcterms:created xsi:type="dcterms:W3CDTF">2021-06-21T09:41:39Z</dcterms:created>
  <dcterms:modified xsi:type="dcterms:W3CDTF">2024-12-10T07:08:13Z</dcterms:modified>
</cp:coreProperties>
</file>