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グラデーションジャンプ傘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素材：生地／ポリエチレン 親骨／グラスファイバー 中棒／スチール 手元・石突／ポリプロピレン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88cm(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親骨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60cm)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爽やかで涼やかなグラデーションデザインがとってもオシャレなジャンプ傘です。雨の日が多い季節のイベントやキャンペーンの特典用、景品用、ノベルティ用などにおすすめです。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901A635A-E496-D85D-5874-76BEEB342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09" y="1411148"/>
            <a:ext cx="3601306" cy="36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</TotalTime>
  <Words>82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2024-07-25T03:55:15Z</dcterms:modified>
</cp:coreProperties>
</file>