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3in1折りたたみ傘1本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3色取混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生地／ポリエステル 親骨・中棒／スチール・FRP 手元・石突／ポリプロピレン ストラップ／PVC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収納時／全長24cm 使用時／全長56cm(親骨55cm)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色指定不可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雨傘としても日傘としても使える上、強風にも強くて使い勝手の良い折りたたみ傘です。UVカット率は75％！無地のすっきりとシンプルなデザインのため、どんなファッションにも合う点も◎！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