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3WAY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タッチボールペン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石墨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グラファイト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・ポリプロピレン・シリコーンゴム・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・鉄クロムメッキ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全長約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14.5cm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化粧箱入り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ボールペン、半永久鉛筆、タッチペンの</a:t>
            </a:r>
            <a:r>
              <a:rPr lang="en-US" altLang="ja-JP" sz="1600" dirty="0"/>
              <a:t>3</a:t>
            </a:r>
            <a:r>
              <a:rPr lang="ja-JP" altLang="en-US" sz="1600" dirty="0"/>
              <a:t>つがこれ一本で！高級感のある化粧箱入りのため、記念用はもちろん、イベントやキャンペーンの特典用、景品用などにもおすすめです。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108E96B-A427-52C3-FF93-C2F149D7D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864" y="1369550"/>
            <a:ext cx="3657855" cy="36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</TotalTime>
  <Words>78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2024-07-25T03:55:16Z</dcterms:modified>
</cp:coreProperties>
</file>