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スマホスタンド付きコードリール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ポリプロピレン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5.8×1.3×7.3cm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USBなどの絡まりやすいコードを巻き取ってすっきり収納することが可能なコードリール。さらに、その名のとおりスマホスタンドとしても利用できるため、デスク周りで大活躍します。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