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9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晴雨兼用 遮光遮熱折りたたみ傘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本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素材：生地／ポリエステル 親骨・中棒／スチール 手元・石突／ポリプロピレン ストラップ／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PVC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23.5cm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55.5cm(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親骨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55cm)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注意事項：色指定不可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UV</a:t>
            </a:r>
            <a:r>
              <a:rPr lang="ja-JP" altLang="en-US" sz="1600" dirty="0"/>
              <a:t>カット率</a:t>
            </a:r>
            <a:r>
              <a:rPr lang="en-US" altLang="ja-JP" sz="1600" dirty="0"/>
              <a:t>99</a:t>
            </a:r>
            <a:r>
              <a:rPr lang="ja-JP" altLang="en-US" sz="1600" dirty="0"/>
              <a:t>％以上で、真夏の強い紫外線もしっかりブロックしてくれるため、日傘としても使える折りたたみ傘です。名入れプリントが可能な商品のため、オリジナルグッズ用にもおすすめ。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C9B7416-670F-D75D-C977-B225F729BE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469" y="1382741"/>
            <a:ext cx="3668183" cy="366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</TotalTime>
  <Words>109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259</cp:revision>
  <cp:lastPrinted>2021-07-20T08:57:41Z</cp:lastPrinted>
  <dcterms:created xsi:type="dcterms:W3CDTF">2021-06-21T09:41:39Z</dcterms:created>
  <dcterms:modified xsi:type="dcterms:W3CDTF">2025-07-29T08:12:32Z</dcterms:modified>
</cp:coreProperties>
</file>