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84"/>
  </p:normalViewPr>
  <p:slideViewPr>
    <p:cSldViewPr snapToGrid="0" snapToObjects="1">
      <p:cViewPr>
        <p:scale>
          <a:sx n="90" d="100"/>
          <a:sy n="90" d="100"/>
        </p:scale>
        <p:origin x="438" y="-51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プラスチックスマート 携帯スプーン</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フォーク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ポリスチレン・ポリプロピレン </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　　　　　　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/8.5×8.7×2.3</a:t>
            </a:r>
            <a:r>
              <a:rPr lang="en" altLang="ja-JP" sz="900" dirty="0">
                <a:latin typeface="Meiryo UI" panose="020B0604030504040204" pitchFamily="34" charset="-128"/>
                <a:ea typeface="Meiryo UI" panose="020B0604030504040204" pitchFamily="34" charset="-128"/>
              </a:rPr>
              <a:t>cm </a:t>
            </a:r>
          </a:p>
          <a:p>
            <a:r>
              <a:rPr lang="ja-JP" altLang="en-US" sz="900" dirty="0">
                <a:latin typeface="Meiryo UI" panose="020B0604030504040204" pitchFamily="34" charset="-128"/>
                <a:ea typeface="Meiryo UI" panose="020B0604030504040204" pitchFamily="34" charset="-128"/>
              </a:rPr>
              <a:t>　　　　　　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7.8</a:t>
            </a:r>
            <a:r>
              <a:rPr lang="en" altLang="ja-JP" sz="900" dirty="0">
                <a:latin typeface="Meiryo UI" panose="020B0604030504040204" pitchFamily="34" charset="-128"/>
                <a:ea typeface="Meiryo UI" panose="020B0604030504040204" pitchFamily="34" charset="-128"/>
              </a:rPr>
              <a:t>cm(</a:t>
            </a:r>
            <a:r>
              <a:rPr lang="ja-JP" altLang="en-US" sz="900" dirty="0">
                <a:latin typeface="Meiryo UI" panose="020B0604030504040204" pitchFamily="34" charset="-128"/>
                <a:ea typeface="Meiryo UI" panose="020B0604030504040204" pitchFamily="34" charset="-128"/>
              </a:rPr>
              <a:t>組立前</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全長</a:t>
            </a:r>
            <a:r>
              <a:rPr lang="en-US" altLang="ja-JP" sz="900" dirty="0">
                <a:latin typeface="Meiryo UI" panose="020B0604030504040204" pitchFamily="34" charset="-128"/>
                <a:ea typeface="Meiryo UI" panose="020B0604030504040204" pitchFamily="34" charset="-128"/>
              </a:rPr>
              <a:t>15.3</a:t>
            </a:r>
            <a:r>
              <a:rPr lang="en" altLang="ja-JP" sz="900" dirty="0">
                <a:latin typeface="Meiryo UI" panose="020B0604030504040204" pitchFamily="34" charset="-128"/>
                <a:ea typeface="Meiryo UI" panose="020B0604030504040204" pitchFamily="34" charset="-128"/>
              </a:rPr>
              <a:t>cm(</a:t>
            </a:r>
            <a:r>
              <a:rPr lang="ja-JP" altLang="en-US" sz="900" dirty="0">
                <a:latin typeface="Meiryo UI" panose="020B0604030504040204" pitchFamily="34" charset="-128"/>
                <a:ea typeface="Meiryo UI" panose="020B0604030504040204" pitchFamily="34" charset="-128"/>
              </a:rPr>
              <a:t>組立後</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　　　　　（包装形態：化粧箱入り）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61</a:t>
            </a:r>
            <a:r>
              <a:rPr lang="en" altLang="ja-JP" sz="900" dirty="0">
                <a:latin typeface="Meiryo UI" panose="020B0604030504040204" pitchFamily="34" charset="-128"/>
                <a:ea typeface="Meiryo UI" panose="020B0604030504040204" pitchFamily="34" charset="-128"/>
              </a:rPr>
              <a:t>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975"/>
          </a:xfrm>
          <a:prstGeom prst="rect">
            <a:avLst/>
          </a:prstGeom>
          <a:noFill/>
        </p:spPr>
        <p:txBody>
          <a:bodyPr wrap="square" lIns="0" tIns="46800" rIns="0" spcCol="360000" rtlCol="0">
            <a:spAutoFit/>
          </a:bodyPr>
          <a:lstStyle/>
          <a:p>
            <a:pPr algn="just">
              <a:lnSpc>
                <a:spcPts val="2400"/>
              </a:lnSpc>
            </a:pPr>
            <a:r>
              <a:rPr lang="ja-JP" altLang="en-US" sz="1600" dirty="0">
                <a:latin typeface="+mn-ea"/>
              </a:rPr>
              <a:t>コンビニなどの買い物時に出るプラスチックゴミを減らすのに役立てる、持ち歩きに便利なスプーンとフォークのセットです。キャンプやレジャー用などにも便利。是非ご活用ください。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6290AA8C-D6D7-9C22-1EC6-062CC5E8935E}"/>
              </a:ext>
            </a:extLst>
          </p:cNvPr>
          <p:cNvPicPr>
            <a:picLocks noChangeAspect="1"/>
          </p:cNvPicPr>
          <p:nvPr/>
        </p:nvPicPr>
        <p:blipFill>
          <a:blip r:embed="rId5"/>
          <a:stretch>
            <a:fillRect/>
          </a:stretch>
        </p:blipFill>
        <p:spPr>
          <a:xfrm>
            <a:off x="704222" y="1384539"/>
            <a:ext cx="3596138" cy="359613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103</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250</cp:revision>
  <cp:lastPrinted>2021-07-20T08:57:41Z</cp:lastPrinted>
  <dcterms:created xsi:type="dcterms:W3CDTF">2021-06-21T09:41:39Z</dcterms:created>
  <dcterms:modified xsi:type="dcterms:W3CDTF">2024-07-25T03:55:17Z</dcterms:modified>
</cp:coreProperties>
</file>