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1048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デジタル温湿度計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9.3×2.3×10.2cm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数字が大きくて見やすい上に壁掛けも可能な、使い勝手抜群でシンプルなデジタル温湿度計です。名入れプリントも可能ですので、オリジナルグッズやノベルティ用としてもおすすめ。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82173FC9-DA37-9074-E412-E3A3C7C11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96" y="1350243"/>
            <a:ext cx="3715120" cy="37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78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2024-07-25T03:55:22Z</dcterms:modified>
</cp:coreProperties>
</file>