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0"/>
  </p:normalViewPr>
  <p:slideViewPr>
    <p:cSldViewPr snapToGrid="0" snapToObjects="1">
      <p:cViewPr varScale="1">
        <p:scale>
          <a:sx n="177" d="100"/>
          <a:sy n="177" d="100"/>
        </p:scale>
        <p:origin x="328"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err="1">
                <a:solidFill>
                  <a:schemeClr val="bg1"/>
                </a:solidFill>
                <a:latin typeface="Meiryo UI" panose="020B0604030504040204" pitchFamily="34" charset="-128"/>
                <a:ea typeface="Meiryo UI" panose="020B0604030504040204" pitchFamily="34" charset="-128"/>
              </a:rPr>
              <a:t>Ecolor</a:t>
            </a:r>
            <a:r>
              <a:rPr lang="en"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折りたたみマイバッグ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30×12.5×43</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14.5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含む</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収納時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13×10×1</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42</a:t>
            </a:r>
            <a:r>
              <a:rPr lang="en" altLang="ja-JP" sz="900" dirty="0">
                <a:latin typeface="Meiryo UI" panose="020B0604030504040204" pitchFamily="34" charset="-128"/>
                <a:ea typeface="Meiryo UI" panose="020B0604030504040204" pitchFamily="34" charset="-128"/>
              </a:rPr>
              <a:t>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考：ブラック・ブルー・グリーン・レッド・イエロー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折りたたむと非常にコンパクトなり携帯するのに便利なため、レジ袋が有料となった現在はお買い物などにとっても役立つマイバッグです。カラーバリエーションは全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5CCE96A-F020-6841-90CA-A73D0DFEDA23}"/>
              </a:ext>
            </a:extLst>
          </p:cNvPr>
          <p:cNvPicPr>
            <a:picLocks noChangeAspect="1"/>
          </p:cNvPicPr>
          <p:nvPr/>
        </p:nvPicPr>
        <p:blipFill>
          <a:blip r:embed="rId5"/>
          <a:stretch>
            <a:fillRect/>
          </a:stretch>
        </p:blipFill>
        <p:spPr>
          <a:xfrm>
            <a:off x="800274" y="1514994"/>
            <a:ext cx="3391305" cy="348656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100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2024-07-25T03:55:23Z</dcterms:modified>
</cp:coreProperties>
</file>