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25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Ecolor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折りたたみビッグバッグ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 カラビナ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40×13×33cm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16.5×13.5×1.5cm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74g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折りたたむとコンパクトになるため持ち運びに便利な上、開くと大容量でお買い物などに役立つビッグバッグです。カラーバリエーションは全</a:t>
            </a:r>
            <a:r>
              <a:rPr lang="en-US" altLang="ja-JP" sz="1600" dirty="0"/>
              <a:t>5</a:t>
            </a:r>
            <a:r>
              <a:rPr lang="ja-JP" altLang="en-US" sz="1600" dirty="0"/>
              <a:t>色。オリジナル名入れも可能です。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04D937C7-2F7F-1E64-619D-848019710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46" y="1402446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2024-07-25T03:55:23Z</dcterms:modified>
</cp:coreProperties>
</file>