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34"/>
  </p:normalViewPr>
  <p:slideViewPr>
    <p:cSldViewPr snapToGrid="0" snapToObjects="1">
      <p:cViewPr varScale="1">
        <p:scale>
          <a:sx n="131" d="100"/>
          <a:sy n="131" d="100"/>
        </p:scale>
        <p:origin x="288"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真空ステンレス ポケットボトル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ズ：直径</a:t>
            </a:r>
            <a:r>
              <a:rPr lang="en-US" altLang="ja-JP" sz="900" dirty="0">
                <a:latin typeface="Meiryo UI" panose="020B0604030504040204" pitchFamily="34" charset="-128"/>
                <a:ea typeface="Meiryo UI" panose="020B0604030504040204" pitchFamily="34" charset="-128"/>
              </a:rPr>
              <a:t>4.5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13.2</a:t>
            </a:r>
            <a:r>
              <a:rPr lang="en" altLang="ja-JP" sz="900" dirty="0">
                <a:latin typeface="Meiryo UI" panose="020B0604030504040204" pitchFamily="34" charset="-128"/>
                <a:ea typeface="Meiryo UI" panose="020B0604030504040204" pitchFamily="34" charset="-128"/>
              </a:rPr>
              <a:t>cm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102g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考：ブラック・ホワイト・シャンパン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子供用やシニア用としても活用でき、ちょっとしたお散歩用などにも手軽に使えることから昨今人気の高い、</a:t>
            </a:r>
            <a:r>
              <a:rPr lang="en-US" altLang="ja-JP" sz="1600" dirty="0">
                <a:latin typeface="Meiryo UI" panose="020B0604030504040204" pitchFamily="34" charset="-128"/>
                <a:ea typeface="Meiryo UI" panose="020B0604030504040204" pitchFamily="34" charset="-128"/>
              </a:rPr>
              <a:t>120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サイズのポケットボトル。ブラックとホワイト、シャンパンゴールドの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62" name="Picture 38" descr="https://www.kilamek-novelty.com/html/upload/save_image/ut-2439451/2439451-01.jpg">
            <a:extLst>
              <a:ext uri="{FF2B5EF4-FFF2-40B4-BE49-F238E27FC236}">
                <a16:creationId xmlns:a16="http://schemas.microsoft.com/office/drawing/2014/main" id="{3AAF29A5-1A62-6B44-93B4-1DA195722E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996" y="1402454"/>
            <a:ext cx="3209214" cy="320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101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2024-07-25T03:55:24Z</dcterms:modified>
</cp:coreProperties>
</file>