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お家でフィットネス ウォーターポール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/PVC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持ち手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空気口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ポリアセタール ポンプ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ポリエチレン ホース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ポリエチレン・ポリプロピレン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70cm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18cm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ポンプ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着色剤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・ポンプ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・ホース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・着色剤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・取扱説明書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水の動きを利用して体感トレーニングがお家で手軽にできるウォーターポールです。本体を膨らませる足ふみポンプや、中に入れる水に色を着けられる着色料付きも高ポイント。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9568C7A-FD0A-4D9B-8F9C-9F902353D4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86865"/>
            <a:ext cx="3642891" cy="364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</TotalTime>
  <Words>135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2024-11-26T03:37:13Z</dcterms:modified>
</cp:coreProperties>
</file>