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くるっと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樹脂・ポリスチレン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19×5.8×7.6cm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101g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くるっと回すだけで懐中電灯や間接照明など、ふた通りの使い方ができる、シンプルなデザインだからこそどんなシーンもマッチさせられる便利なライトです。特典用などにおすすめ。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07B3CB3-66E3-E7ED-FD4B-197FAB238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64" y="1386941"/>
            <a:ext cx="3595691" cy="35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83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2024-07-25T03:55:36Z</dcterms:modified>
</cp:coreProperties>
</file>