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卓上コンパクトクリーナー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樹脂・ポリプロピレン ブラシ部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ナイロン お手入れブラシ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8.3cm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お手入れブラシ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107.8g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形アルカリ乾電池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デスク周りのお掃除にとっても役立つ、手の平サイズで持ち歩きにも便利なコンパクトクリーナーです。オリジナル名入れも可能なアイテムですので、ノベルティ用等にもおすすめです。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1E265EA-70EC-51C7-D4CE-C334C54AC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85" y="1388836"/>
            <a:ext cx="3662088" cy="36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102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2024-07-31T06:43:09Z</dcterms:modified>
</cp:coreProperties>
</file>