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カンパイペアグラス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持ち手付化粧箱入り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695g</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おうち時間を豊かにしてくれるシンプルですっきりとしたデザインと丁度良いサイズ感のペアグラスです。オリジナル名入れも可能なため、キャンペーン等の特典用などにもおすすめです。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02" name="Picture 78">
            <a:extLst>
              <a:ext uri="{FF2B5EF4-FFF2-40B4-BE49-F238E27FC236}">
                <a16:creationId xmlns:a16="http://schemas.microsoft.com/office/drawing/2014/main" id="{8E5A6BE6-D514-EBED-31B8-9CDC4C505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57" y="1341936"/>
            <a:ext cx="3723427" cy="372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913</TotalTime>
  <Words>73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294</cp:revision>
  <cp:lastPrinted>2021-07-20T08:57:41Z</cp:lastPrinted>
  <dcterms:created xsi:type="dcterms:W3CDTF">2021-06-21T09:41:39Z</dcterms:created>
  <dcterms:modified xsi:type="dcterms:W3CDTF">2024-07-25T03:55:39Z</dcterms:modified>
</cp:coreProperties>
</file>