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68" y="22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ハンドル付き折りたたみコンテナボックス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353g</a:t>
            </a:r>
          </a:p>
          <a:p>
            <a:r>
              <a:rPr lang="ja-JP" altLang="en-US" sz="900" dirty="0">
                <a:latin typeface="Meiryo UI" panose="020B0604030504040204" pitchFamily="34" charset="-128"/>
                <a:ea typeface="Meiryo UI" panose="020B0604030504040204" pitchFamily="34" charset="-128"/>
              </a:rPr>
              <a:t>包装：持ち手付ポリ袋入り</a:t>
            </a:r>
          </a:p>
          <a:p>
            <a:r>
              <a:rPr lang="ja-JP" altLang="en-US" sz="900" dirty="0">
                <a:latin typeface="Meiryo UI" panose="020B0604030504040204" pitchFamily="34" charset="-128"/>
                <a:ea typeface="Meiryo UI" panose="020B0604030504040204" pitchFamily="34" charset="-128"/>
              </a:rPr>
              <a:t>備考：耐荷重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2kg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使わないときはコンパクトに折りたたんでおける整理整頓に便利なコンテナボックスです。オリジナルデザインの名入れプリントも格安で可能なため、オリジナルグッズ用としてもおすすめ。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5F0932C4-5FE2-1E46-10FD-D060E9201300}"/>
              </a:ext>
            </a:extLst>
          </p:cNvPr>
          <p:cNvPicPr>
            <a:picLocks noChangeAspect="1"/>
          </p:cNvPicPr>
          <p:nvPr/>
        </p:nvPicPr>
        <p:blipFill>
          <a:blip r:embed="rId5"/>
          <a:stretch>
            <a:fillRect/>
          </a:stretch>
        </p:blipFill>
        <p:spPr>
          <a:xfrm>
            <a:off x="653353" y="1350711"/>
            <a:ext cx="3639587" cy="363958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1014</TotalTime>
  <Words>68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270</cp:revision>
  <cp:lastPrinted>2021-07-20T08:57:41Z</cp:lastPrinted>
  <dcterms:created xsi:type="dcterms:W3CDTF">2021-06-21T09:41:39Z</dcterms:created>
  <dcterms:modified xsi:type="dcterms:W3CDTF">2024-07-25T03:55:40Z</dcterms:modified>
</cp:coreProperties>
</file>