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3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With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トラベル マイアメニティセット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2025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素材：収納ポーチ／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PVC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・ポリプロピレン ヘアコーム／ポリプロピレン 組み立て式ハブラシ／ポリスチレン・ナイロン 伸縮式コップ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ピルケース付き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／ポリプロピレン 折りたたみ式ハンガー／ポリプロピレン・アルミニウム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サイズ：収納ポーチ／約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19.5×3.5×16cm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ヘアコーム／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13×3cm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組み立て式ハブラシ／全長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11.7cm(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収納時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17.5cm(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使用時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伸縮式コップ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ピルケース付き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／直径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2.3cm(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収納時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口径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7.7cm(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使用時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折りたたみ式ハンガー／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8×1×12.5cm(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収納時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41.5×1×17.5cm(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使用時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77g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　包装：なし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組み立て式歯ブラシ、伸縮式コップ、折りたたみ式ハンガー、ヘアコームなどを、専用の収納ポーチに纒めたアメニティセットです。使い捨てプラの削減にも貢献できるグッズです。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AA383C69-7259-3946-2A6F-87A32BEBC8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59" y="1341989"/>
            <a:ext cx="3728255" cy="372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</TotalTime>
  <Words>150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2024-07-25T03:55:43Z</dcterms:modified>
</cp:coreProperties>
</file>