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54"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すべらない</a:t>
            </a:r>
            <a:r>
              <a:rPr lang="en-US" altLang="ja-JP" sz="2000" dirty="0">
                <a:solidFill>
                  <a:schemeClr val="bg1"/>
                </a:solidFill>
                <a:latin typeface="Meiryo UI" panose="020B0604030504040204" pitchFamily="34" charset="-128"/>
                <a:ea typeface="Meiryo UI" panose="020B0604030504040204" pitchFamily="34" charset="-128"/>
              </a:rPr>
              <a:t>W</a:t>
            </a:r>
            <a:r>
              <a:rPr lang="ja-JP" altLang="en-US" sz="2000" dirty="0">
                <a:solidFill>
                  <a:schemeClr val="bg1"/>
                </a:solidFill>
                <a:latin typeface="Meiryo UI" panose="020B0604030504040204" pitchFamily="34" charset="-128"/>
                <a:ea typeface="Meiryo UI" panose="020B0604030504040204" pitchFamily="34" charset="-128"/>
              </a:rPr>
              <a:t>カッティングボード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素材：ポリプロピレン・熱可塑性エラストマー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26×1.8×20cm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380g</a:t>
            </a:r>
          </a:p>
          <a:p>
            <a:r>
              <a:rPr lang="ja-JP" altLang="en-US" sz="900" dirty="0">
                <a:latin typeface="Meiryo UI" panose="020B0604030504040204" pitchFamily="34" charset="-128"/>
                <a:ea typeface="Meiryo UI" panose="020B0604030504040204" pitchFamily="34" charset="-128"/>
              </a:rPr>
              <a:t>包装：持ち手付ジッパー袋入り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食材を切る際に便利な滑り止め付の両面まな板です。四方には傾斜がついているため切った野菜などを受け止めることができ、また薬味おろし機能も搭載。アウトドアシーンでも非常に便利です。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041168F4-D442-DDBD-71A4-EE27FD64D8D5}"/>
              </a:ext>
            </a:extLst>
          </p:cNvPr>
          <p:cNvPicPr>
            <a:picLocks noChangeAspect="1"/>
          </p:cNvPicPr>
          <p:nvPr/>
        </p:nvPicPr>
        <p:blipFill>
          <a:blip r:embed="rId5"/>
          <a:stretch>
            <a:fillRect/>
          </a:stretch>
        </p:blipFill>
        <p:spPr>
          <a:xfrm>
            <a:off x="762969" y="139046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2024-07-25T03:55:44Z</dcterms:modified>
</cp:coreProperties>
</file>