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36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ホットサンドメーカー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素材：スチール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フッ素樹脂塗膜加工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・フェノール樹脂・ステンレス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15×3.5×36.5cm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洗うのも簡単なセパレートタイプで、フライパンとしても活用できる点も◎なホットサンドメーカーです。料理系イベントやキャンペーンの特典用、景品用などとしてもおすすめです。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961C7434-31D0-E1A1-E1F0-6C814A3D9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33" y="1397067"/>
            <a:ext cx="3615690" cy="36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</TotalTime>
  <Words>70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2024-07-25T03:55:44Z</dcterms:modified>
</cp:coreProperties>
</file>