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折りたたみハイバックチェア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塩化ビニル樹脂コーティング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・鋼・ポリプロピレン・ゴム 専用ケース／ポリエステル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塩化ビニル樹脂コーティング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・鋼・ナイロン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57×67×88cm(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45×15×15cm(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専用ケースへの収納時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座面の高さ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ゆったりリラックスして座ることができる、安定感がしっかりある折りたたみハイバッグチェアです。組み立ても収納も簡単にでき、専用の収納ケースは本体に吊り下げておくことも可能！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DD2114F-344E-084E-EB86-CD4E84486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7" y="1353542"/>
            <a:ext cx="3671526" cy="36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115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2024-07-25T03:55:45Z</dcterms:modified>
</cp:coreProperties>
</file>