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6" y="2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お手軽便利なパエリア鍋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サイズ：鍋口部直径</a:t>
            </a:r>
            <a:r>
              <a:rPr lang="en-US" altLang="ja-JP" sz="900" dirty="0">
                <a:latin typeface="Meiryo UI" panose="020B0604030504040204" pitchFamily="34" charset="-128"/>
                <a:ea typeface="Meiryo UI" panose="020B0604030504040204" pitchFamily="34" charset="-128"/>
              </a:rPr>
              <a:t>20cm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316g</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美味しいパエリアを家庭内でもアウトドアでも手軽に作ることできる鍋です。パエリアの他、お好み焼きやパンキッシュなども作れるレシピ付き！料理イベントの特典用や景品用にもおすすめ。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E9F32614-1C5B-F2AD-D60E-9AD74AB1D955}"/>
              </a:ext>
            </a:extLst>
          </p:cNvPr>
          <p:cNvPicPr>
            <a:picLocks noChangeAspect="1"/>
          </p:cNvPicPr>
          <p:nvPr/>
        </p:nvPicPr>
        <p:blipFill>
          <a:blip r:embed="rId5"/>
          <a:stretch>
            <a:fillRect/>
          </a:stretch>
        </p:blipFill>
        <p:spPr>
          <a:xfrm>
            <a:off x="687976" y="1371901"/>
            <a:ext cx="3622841" cy="36228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74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2024-07-25T03:55:48Z</dcterms:modified>
</cp:coreProperties>
</file>