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コーヒーグラウンド配合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)#sustainable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本体・フタ／ポリプロピレン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コーヒーかす配合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パッキン／熱可塑性エラストマー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99g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廃棄されるはずのコーヒーの豆かすを素材として作られた、環境にも優しいシンプルなタンブラーです。イベントやキャンペーンのノベルティ用、特典用などにもおすすめです。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1A1B7B75-8179-69CB-396C-F4767AD9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3" y="1383008"/>
            <a:ext cx="3652837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2024-07-25T03:55:48Z</dcterms:modified>
</cp:coreProperties>
</file>