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コーヒーグラウンド配合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)#sustainable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コーヒーかす配合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マグカップ／直径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10.3cm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スプーン／全長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68g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抽出後、本来ならば廃棄されるはずのコーヒー豆のかすを素材に配合した、エコでサステナブルなマグカップです。シンプルですっきりとしたデザインもジェンダーレスで使えてグッドです！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0" name="Picture 46">
            <a:extLst>
              <a:ext uri="{FF2B5EF4-FFF2-40B4-BE49-F238E27FC236}">
                <a16:creationId xmlns:a16="http://schemas.microsoft.com/office/drawing/2014/main" id="{9CF099B5-A108-19AA-1BF4-B843798A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0" y="1387966"/>
            <a:ext cx="3647972" cy="3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2024-07-25T03:55:49Z</dcterms:modified>
</cp:coreProperties>
</file>