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2" d="100"/>
          <a:sy n="92" d="100"/>
        </p:scale>
        <p:origin x="534" y="4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トライアングルチェア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プリント色数：</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素材：本体／鋼・ポリエステル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塩化ビニル樹脂コーティング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収納袋／ポリエステル・ポリプロピレン</a:t>
            </a:r>
          </a:p>
          <a:p>
            <a:r>
              <a:rPr lang="ja-JP" altLang="en-US" sz="900" dirty="0">
                <a:latin typeface="Meiryo UI" panose="020B0604030504040204" pitchFamily="34" charset="-128"/>
                <a:ea typeface="Meiryo UI" panose="020B0604030504040204" pitchFamily="34" charset="-128"/>
              </a:rPr>
              <a:t>サイズ：使用時／約</a:t>
            </a:r>
            <a:r>
              <a:rPr lang="en-US" altLang="ja-JP" sz="900" dirty="0">
                <a:latin typeface="Meiryo UI" panose="020B0604030504040204" pitchFamily="34" charset="-128"/>
                <a:ea typeface="Meiryo UI" panose="020B0604030504040204" pitchFamily="34" charset="-128"/>
              </a:rPr>
              <a:t>23×22×29cm </a:t>
            </a:r>
            <a:r>
              <a:rPr lang="ja-JP" altLang="en-US" sz="900" dirty="0">
                <a:latin typeface="Meiryo UI" panose="020B0604030504040204" pitchFamily="34" charset="-128"/>
                <a:ea typeface="Meiryo UI" panose="020B0604030504040204" pitchFamily="34" charset="-128"/>
              </a:rPr>
              <a:t>収納時／約</a:t>
            </a:r>
            <a:r>
              <a:rPr lang="en-US" altLang="ja-JP" sz="900" dirty="0">
                <a:latin typeface="Meiryo UI" panose="020B0604030504040204" pitchFamily="34" charset="-128"/>
                <a:ea typeface="Meiryo UI" panose="020B0604030504040204" pitchFamily="34" charset="-128"/>
              </a:rPr>
              <a:t>6.5×6×36cm </a:t>
            </a:r>
            <a:r>
              <a:rPr lang="ja-JP" altLang="en-US" sz="900" dirty="0">
                <a:latin typeface="Meiryo UI" panose="020B0604030504040204" pitchFamily="34" charset="-128"/>
                <a:ea typeface="Meiryo UI" panose="020B0604030504040204" pitchFamily="34" charset="-128"/>
              </a:rPr>
              <a:t>収納袋／約</a:t>
            </a:r>
            <a:r>
              <a:rPr lang="en-US" altLang="ja-JP" sz="900" dirty="0">
                <a:latin typeface="Meiryo UI" panose="020B0604030504040204" pitchFamily="34" charset="-128"/>
                <a:ea typeface="Meiryo UI" panose="020B0604030504040204" pitchFamily="34" charset="-128"/>
              </a:rPr>
              <a:t>11×40cm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292g</a:t>
            </a:r>
          </a:p>
          <a:p>
            <a:r>
              <a:rPr lang="ja-JP" altLang="en-US" sz="900" dirty="0">
                <a:latin typeface="Meiryo UI" panose="020B0604030504040204" pitchFamily="34" charset="-128"/>
                <a:ea typeface="Meiryo UI" panose="020B0604030504040204" pitchFamily="34" charset="-128"/>
              </a:rPr>
              <a:t>包装：なし</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キャンプなどに大活躍すること間違いなしのコンパクトサイズのミニチェアです。折りたたみも容易な上、専用の収納袋付きのため持ち運びも楽々。イベントの景品や特典用にもおすすめ。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3E03D560-F5AD-191C-B3AD-F5F236705CB8}"/>
              </a:ext>
            </a:extLst>
          </p:cNvPr>
          <p:cNvPicPr>
            <a:picLocks noChangeAspect="1"/>
          </p:cNvPicPr>
          <p:nvPr/>
        </p:nvPicPr>
        <p:blipFill>
          <a:blip r:embed="rId5"/>
          <a:stretch>
            <a:fillRect/>
          </a:stretch>
        </p:blipFill>
        <p:spPr>
          <a:xfrm>
            <a:off x="712396" y="1432652"/>
            <a:ext cx="3554769" cy="355476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680</TotalTime>
  <Words>103</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2024-07-25T03:55:49Z</dcterms:modified>
</cp:coreProperties>
</file>