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くるくるまとめるレジャーシート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・ポリプロピレン ファスナー／亜鉛合金・ナイロン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180×60cm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収納時／直径約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すっきりとしたさわやかさを感じさせるボーダー柄の</a:t>
            </a:r>
            <a:r>
              <a:rPr lang="en-US" altLang="ja-JP" sz="1600" dirty="0"/>
              <a:t>2</a:t>
            </a:r>
            <a:r>
              <a:rPr lang="ja-JP" altLang="en-US" sz="1600" dirty="0"/>
              <a:t>人用レジャーシートです。くるくる巻いて留めるだけでコンパクトに収納できる上、肩にもかけられるベルト付きで持ち歩きも楽々！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98BC3AC-77EE-249C-875A-5D1CF876F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56" y="1320394"/>
            <a:ext cx="3713595" cy="37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2024-07-25T03:55:50Z</dcterms:modified>
</cp:coreProperties>
</file>