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便利なハンギングポケット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素材：ポリエステル・ポリアセタール・ゴム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37.5×50cm(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ループ部分含まず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132g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室内の壁はもちろん、車のシート背面やアウトドアチェアなどにも取り付けられる、大小</a:t>
            </a:r>
            <a:r>
              <a:rPr lang="en-US" altLang="ja-JP" sz="1600" dirty="0"/>
              <a:t>10</a:t>
            </a:r>
            <a:r>
              <a:rPr lang="ja-JP" altLang="en-US" sz="1600" dirty="0"/>
              <a:t>のポケット付きハンギングアイテム。イベント等の景品や特典用にもおすすめです。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F5F42D91-8BB2-78C4-0C87-93065597C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66" y="1348711"/>
            <a:ext cx="3706020" cy="37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278</cp:revision>
  <cp:lastPrinted>2021-07-20T08:57:41Z</cp:lastPrinted>
  <dcterms:created xsi:type="dcterms:W3CDTF">2021-06-21T09:41:39Z</dcterms:created>
  <dcterms:modified xsi:type="dcterms:W3CDTF">2024-07-25T03:55:51Z</dcterms:modified>
</cp:coreProperties>
</file>