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ハンドルケース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ブランケット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90×60cm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包装：ハンドル付クリアケース入り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おしゃれな筒形ハンドルケース入りのブランケット。つい持ち運びたくなるおしゃれなケースのデザインは、台紙を変えてオリジナル制作が可能です。積み重ねれば店頭ディスプレイにも最適です。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A48E5418-2AD8-3659-BE08-DC60E0ECE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81" y="1371901"/>
            <a:ext cx="3646632" cy="36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64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2024-07-25T03:55:55Z</dcterms:modified>
</cp:coreProperties>
</file>