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金色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こんじき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の三層構造ブランケット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素材：表生地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ポリエステル 中生地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不織布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ポリエステル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裏生地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アルミ蒸着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PET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フィルム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100×70cm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包装：ポリ袋入り </a:t>
            </a:r>
          </a:p>
          <a:p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アルミフィルム・不織布・フリースの三層構造であたたかい、金色のブランケット。熱を逃しにくく、床敷き・肩掛け・ひざ掛けなど多用途で使えます。アウトドアや災害時に重宝します。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1B48BCEC-6BC3-E50E-5873-2B5108B6C24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120" y="1427332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778</TotalTime>
  <Words>88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253</cp:revision>
  <cp:lastPrinted>2021-07-20T08:57:41Z</cp:lastPrinted>
  <dcterms:created xsi:type="dcterms:W3CDTF">2021-06-21T09:41:39Z</dcterms:created>
  <dcterms:modified xsi:type="dcterms:W3CDTF">2024-11-18T03:14:15Z</dcterms:modified>
</cp:coreProperties>
</file>