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1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パーソナル加湿器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 吸水芯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6.5×6.4×9.4cm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吸水芯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予備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50cm)×1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/DC5V 500mA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150ml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USB</a:t>
            </a:r>
            <a:r>
              <a:rPr lang="ja-JP" altLang="en-US" sz="1600" dirty="0"/>
              <a:t>対応のパーソナル加湿器は、デスクワーク・就寝時にお部屋の感想を緩和するのに最適。乾燥しがちな冬にお肌や喉を潤わせて各種ウイルス対策・予防とノベルティにお勧めの一台です。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025EF08F-9135-E5A5-3364-EF15EADCA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35" y="1481321"/>
            <a:ext cx="3519537" cy="35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105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2024-07-25T03:55:57Z</dcterms:modified>
</cp:coreProperties>
</file>